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60" r:id="rId2"/>
    <p:sldId id="406" r:id="rId3"/>
    <p:sldId id="414" r:id="rId4"/>
    <p:sldId id="415" r:id="rId5"/>
    <p:sldId id="416" r:id="rId6"/>
    <p:sldId id="417" r:id="rId7"/>
    <p:sldId id="409" r:id="rId8"/>
    <p:sldId id="41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hil B" userId="d3405aa6d1a6c9b6" providerId="LiveId" clId="{B6E819F2-41F3-40C1-85FE-3656528E9C84}"/>
    <pc:docChg chg="undo custSel addSld delSld modSld">
      <pc:chgData name="Akhil B" userId="d3405aa6d1a6c9b6" providerId="LiveId" clId="{B6E819F2-41F3-40C1-85FE-3656528E9C84}" dt="2024-04-03T10:31:08.214" v="1410" actId="1076"/>
      <pc:docMkLst>
        <pc:docMk/>
      </pc:docMkLst>
      <pc:sldChg chg="addSp delSp mod">
        <pc:chgData name="Akhil B" userId="d3405aa6d1a6c9b6" providerId="LiveId" clId="{B6E819F2-41F3-40C1-85FE-3656528E9C84}" dt="2024-04-03T09:34:54.166" v="1" actId="478"/>
        <pc:sldMkLst>
          <pc:docMk/>
          <pc:sldMk cId="3927938060" sldId="406"/>
        </pc:sldMkLst>
        <pc:picChg chg="add del">
          <ac:chgData name="Akhil B" userId="d3405aa6d1a6c9b6" providerId="LiveId" clId="{B6E819F2-41F3-40C1-85FE-3656528E9C84}" dt="2024-04-03T09:34:54.166" v="1" actId="478"/>
          <ac:picMkLst>
            <pc:docMk/>
            <pc:sldMk cId="3927938060" sldId="406"/>
            <ac:picMk id="6" creationId="{46CCA830-62DC-CD6F-0435-251D8AFC4770}"/>
          </ac:picMkLst>
        </pc:picChg>
      </pc:sldChg>
      <pc:sldChg chg="addSp delSp modSp add mod">
        <pc:chgData name="Akhil B" userId="d3405aa6d1a6c9b6" providerId="LiveId" clId="{B6E819F2-41F3-40C1-85FE-3656528E9C84}" dt="2024-04-03T10:31:08.214" v="1410" actId="1076"/>
        <pc:sldMkLst>
          <pc:docMk/>
          <pc:sldMk cId="2769641696" sldId="414"/>
        </pc:sldMkLst>
        <pc:spChg chg="mod">
          <ac:chgData name="Akhil B" userId="d3405aa6d1a6c9b6" providerId="LiveId" clId="{B6E819F2-41F3-40C1-85FE-3656528E9C84}" dt="2024-04-03T10:00:19.871" v="797" actId="20577"/>
          <ac:spMkLst>
            <pc:docMk/>
            <pc:sldMk cId="2769641696" sldId="414"/>
            <ac:spMk id="3" creationId="{4E942524-D839-401B-A104-50EA97EAA42E}"/>
          </ac:spMkLst>
        </pc:spChg>
        <pc:spChg chg="mod">
          <ac:chgData name="Akhil B" userId="d3405aa6d1a6c9b6" providerId="LiveId" clId="{B6E819F2-41F3-40C1-85FE-3656528E9C84}" dt="2024-04-03T09:45:50.789" v="24" actId="20577"/>
          <ac:spMkLst>
            <pc:docMk/>
            <pc:sldMk cId="2769641696" sldId="414"/>
            <ac:spMk id="5" creationId="{D90134A7-741E-47B6-B45A-60578FF2EA16}"/>
          </ac:spMkLst>
        </pc:spChg>
        <pc:spChg chg="del mod">
          <ac:chgData name="Akhil B" userId="d3405aa6d1a6c9b6" providerId="LiveId" clId="{B6E819F2-41F3-40C1-85FE-3656528E9C84}" dt="2024-04-03T09:58:11.125" v="556" actId="21"/>
          <ac:spMkLst>
            <pc:docMk/>
            <pc:sldMk cId="2769641696" sldId="414"/>
            <ac:spMk id="8" creationId="{62CA4692-E556-A654-2CA7-C6BCE73D71B1}"/>
          </ac:spMkLst>
        </pc:spChg>
        <pc:picChg chg="add mod">
          <ac:chgData name="Akhil B" userId="d3405aa6d1a6c9b6" providerId="LiveId" clId="{B6E819F2-41F3-40C1-85FE-3656528E9C84}" dt="2024-04-03T10:31:08.214" v="1410" actId="1076"/>
          <ac:picMkLst>
            <pc:docMk/>
            <pc:sldMk cId="2769641696" sldId="414"/>
            <ac:picMk id="6" creationId="{0289938F-57A3-BE7E-A342-764F3322EABE}"/>
          </ac:picMkLst>
        </pc:picChg>
        <pc:picChg chg="del">
          <ac:chgData name="Akhil B" userId="d3405aa6d1a6c9b6" providerId="LiveId" clId="{B6E819F2-41F3-40C1-85FE-3656528E9C84}" dt="2024-04-03T09:58:00.542" v="554" actId="478"/>
          <ac:picMkLst>
            <pc:docMk/>
            <pc:sldMk cId="2769641696" sldId="414"/>
            <ac:picMk id="7" creationId="{5450B906-F41A-2D9A-43B9-4078336BA9B8}"/>
          </ac:picMkLst>
        </pc:picChg>
        <pc:picChg chg="add mod">
          <ac:chgData name="Akhil B" userId="d3405aa6d1a6c9b6" providerId="LiveId" clId="{B6E819F2-41F3-40C1-85FE-3656528E9C84}" dt="2024-04-03T10:31:06.094" v="1409" actId="1076"/>
          <ac:picMkLst>
            <pc:docMk/>
            <pc:sldMk cId="2769641696" sldId="414"/>
            <ac:picMk id="10" creationId="{074F7BBD-5EE1-24CB-7915-BDBFBD00A6C8}"/>
          </ac:picMkLst>
        </pc:picChg>
      </pc:sldChg>
      <pc:sldChg chg="new del">
        <pc:chgData name="Akhil B" userId="d3405aa6d1a6c9b6" providerId="LiveId" clId="{B6E819F2-41F3-40C1-85FE-3656528E9C84}" dt="2024-04-03T10:00:44.923" v="799" actId="680"/>
        <pc:sldMkLst>
          <pc:docMk/>
          <pc:sldMk cId="1214897671" sldId="415"/>
        </pc:sldMkLst>
      </pc:sldChg>
      <pc:sldChg chg="addSp delSp modSp add mod modAnim">
        <pc:chgData name="Akhil B" userId="d3405aa6d1a6c9b6" providerId="LiveId" clId="{B6E819F2-41F3-40C1-85FE-3656528E9C84}" dt="2024-04-03T10:04:31.855" v="833"/>
        <pc:sldMkLst>
          <pc:docMk/>
          <pc:sldMk cId="2525676097" sldId="415"/>
        </pc:sldMkLst>
        <pc:spChg chg="del mod">
          <ac:chgData name="Akhil B" userId="d3405aa6d1a6c9b6" providerId="LiveId" clId="{B6E819F2-41F3-40C1-85FE-3656528E9C84}" dt="2024-04-03T10:01:02.427" v="817" actId="478"/>
          <ac:spMkLst>
            <pc:docMk/>
            <pc:sldMk cId="2525676097" sldId="415"/>
            <ac:spMk id="3" creationId="{4E942524-D839-401B-A104-50EA97EAA42E}"/>
          </ac:spMkLst>
        </pc:spChg>
        <pc:spChg chg="mod">
          <ac:chgData name="Akhil B" userId="d3405aa6d1a6c9b6" providerId="LiveId" clId="{B6E819F2-41F3-40C1-85FE-3656528E9C84}" dt="2024-04-03T10:00:57.310" v="815" actId="20577"/>
          <ac:spMkLst>
            <pc:docMk/>
            <pc:sldMk cId="2525676097" sldId="415"/>
            <ac:spMk id="5" creationId="{D90134A7-741E-47B6-B45A-60578FF2EA16}"/>
          </ac:spMkLst>
        </pc:spChg>
        <pc:picChg chg="add mod">
          <ac:chgData name="Akhil B" userId="d3405aa6d1a6c9b6" providerId="LiveId" clId="{B6E819F2-41F3-40C1-85FE-3656528E9C84}" dt="2024-04-03T10:01:46.435" v="820" actId="1076"/>
          <ac:picMkLst>
            <pc:docMk/>
            <pc:sldMk cId="2525676097" sldId="415"/>
            <ac:picMk id="2" creationId="{1300BD08-C942-E675-BF55-9FFFCE059A82}"/>
          </ac:picMkLst>
        </pc:picChg>
      </pc:sldChg>
      <pc:sldChg chg="new del">
        <pc:chgData name="Akhil B" userId="d3405aa6d1a6c9b6" providerId="LiveId" clId="{B6E819F2-41F3-40C1-85FE-3656528E9C84}" dt="2024-04-03T10:02:12.243" v="822" actId="47"/>
        <pc:sldMkLst>
          <pc:docMk/>
          <pc:sldMk cId="807087970" sldId="416"/>
        </pc:sldMkLst>
      </pc:sldChg>
      <pc:sldChg chg="addSp delSp modSp add mod delAnim modAnim">
        <pc:chgData name="Akhil B" userId="d3405aa6d1a6c9b6" providerId="LiveId" clId="{B6E819F2-41F3-40C1-85FE-3656528E9C84}" dt="2024-04-03T10:04:28.520" v="832"/>
        <pc:sldMkLst>
          <pc:docMk/>
          <pc:sldMk cId="906489754" sldId="416"/>
        </pc:sldMkLst>
        <pc:spChg chg="mod">
          <ac:chgData name="Akhil B" userId="d3405aa6d1a6c9b6" providerId="LiveId" clId="{B6E819F2-41F3-40C1-85FE-3656528E9C84}" dt="2024-04-03T10:02:19.655" v="825" actId="20577"/>
          <ac:spMkLst>
            <pc:docMk/>
            <pc:sldMk cId="906489754" sldId="416"/>
            <ac:spMk id="5" creationId="{D90134A7-741E-47B6-B45A-60578FF2EA16}"/>
          </ac:spMkLst>
        </pc:spChg>
        <pc:picChg chg="del">
          <ac:chgData name="Akhil B" userId="d3405aa6d1a6c9b6" providerId="LiveId" clId="{B6E819F2-41F3-40C1-85FE-3656528E9C84}" dt="2024-04-03T10:02:17.357" v="824" actId="478"/>
          <ac:picMkLst>
            <pc:docMk/>
            <pc:sldMk cId="906489754" sldId="416"/>
            <ac:picMk id="2" creationId="{1300BD08-C942-E675-BF55-9FFFCE059A82}"/>
          </ac:picMkLst>
        </pc:picChg>
        <pc:picChg chg="add mod">
          <ac:chgData name="Akhil B" userId="d3405aa6d1a6c9b6" providerId="LiveId" clId="{B6E819F2-41F3-40C1-85FE-3656528E9C84}" dt="2024-04-03T10:02:47.116" v="831" actId="1076"/>
          <ac:picMkLst>
            <pc:docMk/>
            <pc:sldMk cId="906489754" sldId="416"/>
            <ac:picMk id="3" creationId="{27C87490-8879-42C5-24EC-79F5497FBA33}"/>
          </ac:picMkLst>
        </pc:picChg>
      </pc:sldChg>
      <pc:sldChg chg="addSp delSp modSp add mod delAnim">
        <pc:chgData name="Akhil B" userId="d3405aa6d1a6c9b6" providerId="LiveId" clId="{B6E819F2-41F3-40C1-85FE-3656528E9C84}" dt="2024-04-03T10:22:58.046" v="1403" actId="1076"/>
        <pc:sldMkLst>
          <pc:docMk/>
          <pc:sldMk cId="3431634555" sldId="417"/>
        </pc:sldMkLst>
        <pc:spChg chg="add mod">
          <ac:chgData name="Akhil B" userId="d3405aa6d1a6c9b6" providerId="LiveId" clId="{B6E819F2-41F3-40C1-85FE-3656528E9C84}" dt="2024-04-03T10:22:25.780" v="1401" actId="20577"/>
          <ac:spMkLst>
            <pc:docMk/>
            <pc:sldMk cId="3431634555" sldId="417"/>
            <ac:spMk id="2" creationId="{B2FB9553-D939-DD15-4503-55CCF34F2CA7}"/>
          </ac:spMkLst>
        </pc:spChg>
        <pc:spChg chg="mod">
          <ac:chgData name="Akhil B" userId="d3405aa6d1a6c9b6" providerId="LiveId" clId="{B6E819F2-41F3-40C1-85FE-3656528E9C84}" dt="2024-04-03T10:04:46.645" v="845" actId="20577"/>
          <ac:spMkLst>
            <pc:docMk/>
            <pc:sldMk cId="3431634555" sldId="417"/>
            <ac:spMk id="5" creationId="{D90134A7-741E-47B6-B45A-60578FF2EA16}"/>
          </ac:spMkLst>
        </pc:spChg>
        <pc:picChg chg="del">
          <ac:chgData name="Akhil B" userId="d3405aa6d1a6c9b6" providerId="LiveId" clId="{B6E819F2-41F3-40C1-85FE-3656528E9C84}" dt="2024-04-03T10:11:12.767" v="846" actId="478"/>
          <ac:picMkLst>
            <pc:docMk/>
            <pc:sldMk cId="3431634555" sldId="417"/>
            <ac:picMk id="3" creationId="{27C87490-8879-42C5-24EC-79F5497FBA33}"/>
          </ac:picMkLst>
        </pc:picChg>
        <pc:picChg chg="add mod">
          <ac:chgData name="Akhil B" userId="d3405aa6d1a6c9b6" providerId="LiveId" clId="{B6E819F2-41F3-40C1-85FE-3656528E9C84}" dt="2024-04-03T10:22:58.046" v="1403" actId="1076"/>
          <ac:picMkLst>
            <pc:docMk/>
            <pc:sldMk cId="3431634555" sldId="417"/>
            <ac:picMk id="7" creationId="{62704BD8-2BFC-9C28-B030-4D5FA6D307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D09AD-94A3-4EF7-A485-7BE7DA24605A}" type="datetimeFigureOut">
              <a:rPr lang="en-IN" smtClean="0"/>
              <a:t>03-04-2024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5F9C6-BEA6-4DD3-A09A-3D0DFCE67C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21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8F9B10-FBB4-49B2-9623-AC1C5DA764BF}" type="slidenum">
              <a:rPr kumimoji="0" lang="en-IN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5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ght text + 4 photos + alt.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715902E-9EEA-4901-BD27-3E15AA2C4D3C}"/>
              </a:ext>
            </a:extLst>
          </p:cNvPr>
          <p:cNvSpPr>
            <a:spLocks noGrp="1"/>
          </p:cNvSpPr>
          <p:nvPr userDrawn="1"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D6CCB5B-455C-423F-B4DF-6C54E932D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5218" y="6424083"/>
            <a:ext cx="41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61F41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65EC22-F705-46DF-AC27-31AEFBC91936}"/>
              </a:ext>
            </a:extLst>
          </p:cNvPr>
          <p:cNvCxnSpPr/>
          <p:nvPr userDrawn="1"/>
        </p:nvCxnSpPr>
        <p:spPr>
          <a:xfrm flipV="1">
            <a:off x="11587268" y="6430431"/>
            <a:ext cx="0" cy="365125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VT-grid-02.png" descr="VT-grid-02.png">
            <a:extLst>
              <a:ext uri="{FF2B5EF4-FFF2-40B4-BE49-F238E27FC236}">
                <a16:creationId xmlns:a16="http://schemas.microsoft.com/office/drawing/2014/main" id="{1DD6A701-E41C-420A-85DE-4A4D2A171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1" title="Title">
            <a:extLst>
              <a:ext uri="{FF2B5EF4-FFF2-40B4-BE49-F238E27FC236}">
                <a16:creationId xmlns:a16="http://schemas.microsoft.com/office/drawing/2014/main" id="{2CFE1784-5C4D-4B0A-A828-B593BBE4B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9B049B-9948-4413-8571-4777E247F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0462"/>
            <a:ext cx="10972800" cy="5228212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589231"/>
      </p:ext>
    </p:extLst>
  </p:cSld>
  <p:clrMapOvr>
    <a:masterClrMapping/>
  </p:clrMapOvr>
  <p:transition spd="med"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 descr="pasted-image.pdf">
            <a:extLst>
              <a:ext uri="{FF2B5EF4-FFF2-40B4-BE49-F238E27FC236}">
                <a16:creationId xmlns:a16="http://schemas.microsoft.com/office/drawing/2014/main" id="{818DF1BA-812A-4C63-8F2C-651FEC0D6E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5" y="4376022"/>
            <a:ext cx="248047" cy="1760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04D4B-2B4C-469B-965D-BBC185666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213272" cy="41041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Insert a picture that summarizes your talk</a:t>
            </a:r>
          </a:p>
        </p:txBody>
      </p:sp>
      <p:pic>
        <p:nvPicPr>
          <p:cNvPr id="10" name="VT-grid-02.png" descr="VT-grid-02.png">
            <a:extLst>
              <a:ext uri="{FF2B5EF4-FFF2-40B4-BE49-F238E27FC236}">
                <a16:creationId xmlns:a16="http://schemas.microsoft.com/office/drawing/2014/main" id="{3535704A-8C02-43D1-9969-76455EE7BC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5487" y="5982884"/>
            <a:ext cx="3996513" cy="87511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" title="Title">
            <a:extLst>
              <a:ext uri="{FF2B5EF4-FFF2-40B4-BE49-F238E27FC236}">
                <a16:creationId xmlns:a16="http://schemas.microsoft.com/office/drawing/2014/main" id="{9F03A175-79AF-4173-A75A-1BD69547D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58" y="4490361"/>
            <a:ext cx="10972800" cy="712227"/>
          </a:xfrm>
          <a:prstGeom prst="rect">
            <a:avLst/>
          </a:prstGeom>
        </p:spPr>
        <p:txBody>
          <a:bodyPr/>
          <a:lstStyle>
            <a:lvl1pPr>
              <a:defRPr sz="4800" cap="all" baseline="0"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146EBD4B-B309-4D48-9A34-5CC21CC4E0F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8358" y="5202588"/>
            <a:ext cx="6041071" cy="43869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cap="all" baseline="0">
                <a:latin typeface="Bahnschrift Light Condensed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2800" cap="all" baseline="0">
                <a:solidFill>
                  <a:srgbClr val="861F41"/>
                </a:solidFill>
                <a:latin typeface="Bahnschrift Light Condensed" panose="020B0502040204020203" pitchFamily="34" charset="0"/>
              </a:rPr>
              <a:t>author 1, author 2</a:t>
            </a:r>
            <a:endParaRPr lang="en-US" sz="280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334050"/>
      </p:ext>
    </p:extLst>
  </p:cSld>
  <p:clrMapOvr>
    <a:masterClrMapping/>
  </p:clrMapOvr>
  <p:transition spd="med"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+ 4 photos + alt.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1715902E-9EEA-4901-BD27-3E15AA2C4D3C}"/>
              </a:ext>
            </a:extLst>
          </p:cNvPr>
          <p:cNvSpPr>
            <a:spLocks noGrp="1"/>
          </p:cNvSpPr>
          <p:nvPr userDrawn="1"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29E8E633-FB8C-44BB-BABA-B5119D1666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1627" y="1371163"/>
            <a:ext cx="3952875" cy="59213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kumimoji="0" lang="en-US" sz="2400" b="0" i="0" u="none" strike="noStrike" cap="all" spc="20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/>
              <a:t>PLACE A SHORT HEADER SENTENCE HERE.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9DE433EB-5A57-41B8-A1CB-0037E18E1E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1626" y="2090660"/>
            <a:ext cx="7491037" cy="3643312"/>
          </a:xfrm>
          <a:prstGeom prst="rect">
            <a:avLst/>
          </a:prstGeom>
        </p:spPr>
        <p:txBody>
          <a:bodyPr/>
          <a:lstStyle>
            <a:lvl1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  <a:lvl2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2pPr>
            <a:lvl3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3pPr>
            <a:lvl4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4pPr>
          </a:lstStyle>
          <a:p>
            <a:pPr>
              <a:lnSpc>
                <a:spcPts val="1800"/>
              </a:lnSpc>
            </a:pPr>
            <a:r>
              <a:rPr lang="en-US" kern="1200" err="1"/>
              <a:t>Lorem</a:t>
            </a:r>
            <a:r>
              <a:rPr lang="en-US" kern="1200"/>
              <a:t> </a:t>
            </a:r>
            <a:r>
              <a:rPr lang="en-US" kern="1200" err="1"/>
              <a:t>ipsum</a:t>
            </a:r>
            <a:r>
              <a:rPr lang="en-US" kern="1200"/>
              <a:t> dolor sit </a:t>
            </a:r>
            <a:r>
              <a:rPr lang="en-US" kern="1200" err="1"/>
              <a:t>amet</a:t>
            </a:r>
            <a:r>
              <a:rPr lang="en-US" kern="1200"/>
              <a:t>, </a:t>
            </a:r>
            <a:r>
              <a:rPr lang="en-US" kern="1200" err="1"/>
              <a:t>consectetuer</a:t>
            </a:r>
            <a:r>
              <a:rPr lang="en-US" kern="1200"/>
              <a:t> </a:t>
            </a:r>
            <a:r>
              <a:rPr lang="en-US" kern="1200" err="1"/>
              <a:t>adipiscing</a:t>
            </a:r>
            <a:r>
              <a:rPr lang="en-US" kern="1200"/>
              <a:t> </a:t>
            </a:r>
            <a:r>
              <a:rPr lang="en-US" kern="1200" err="1"/>
              <a:t>elit</a:t>
            </a:r>
            <a:r>
              <a:rPr lang="en-US" kern="1200"/>
              <a:t>, </a:t>
            </a:r>
            <a:r>
              <a:rPr lang="en-US" kern="1200" err="1"/>
              <a:t>sed</a:t>
            </a:r>
            <a:r>
              <a:rPr lang="en-US" kern="1200"/>
              <a:t> </a:t>
            </a:r>
            <a:r>
              <a:rPr lang="en-US" kern="1200" err="1"/>
              <a:t>diam</a:t>
            </a:r>
            <a:r>
              <a:rPr lang="en-US" kern="1200"/>
              <a:t> </a:t>
            </a:r>
            <a:r>
              <a:rPr lang="en-US" kern="1200" err="1"/>
              <a:t>nonummy</a:t>
            </a:r>
            <a:r>
              <a:rPr lang="en-US" kern="1200"/>
              <a:t> </a:t>
            </a:r>
            <a:r>
              <a:rPr lang="en-US" kern="1200" err="1"/>
              <a:t>nibh</a:t>
            </a:r>
            <a:r>
              <a:rPr lang="en-US" kern="1200"/>
              <a:t> </a:t>
            </a:r>
            <a:r>
              <a:rPr lang="en-US" kern="1200" err="1"/>
              <a:t>euismod</a:t>
            </a:r>
            <a:r>
              <a:rPr lang="en-US" kern="1200"/>
              <a:t> </a:t>
            </a:r>
            <a:r>
              <a:rPr lang="en-US" kern="1200" err="1"/>
              <a:t>tincidunt</a:t>
            </a:r>
            <a:r>
              <a:rPr lang="en-US" kern="1200"/>
              <a:t>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laoreet</a:t>
            </a:r>
            <a:r>
              <a:rPr lang="en-US" kern="1200"/>
              <a:t> </a:t>
            </a:r>
            <a:r>
              <a:rPr lang="en-US" kern="1200" err="1"/>
              <a:t>dolore</a:t>
            </a:r>
            <a:r>
              <a:rPr lang="en-US" kern="1200"/>
              <a:t> magna </a:t>
            </a:r>
            <a:r>
              <a:rPr lang="en-US" kern="1200" err="1"/>
              <a:t>aliquam</a:t>
            </a:r>
            <a:r>
              <a:rPr lang="en-US" kern="1200"/>
              <a:t> </a:t>
            </a:r>
            <a:r>
              <a:rPr lang="en-US" kern="1200" err="1"/>
              <a:t>erat</a:t>
            </a:r>
            <a:r>
              <a:rPr lang="en-US" kern="1200"/>
              <a:t> </a:t>
            </a:r>
            <a:r>
              <a:rPr lang="en-US" kern="1200" err="1"/>
              <a:t>volutpat</a:t>
            </a:r>
            <a:r>
              <a:rPr lang="en-US" kern="1200"/>
              <a:t>.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wisi</a:t>
            </a:r>
            <a:r>
              <a:rPr lang="en-US" kern="1200"/>
              <a:t> </a:t>
            </a:r>
            <a:r>
              <a:rPr lang="en-US" kern="1200" err="1"/>
              <a:t>enim</a:t>
            </a:r>
            <a:r>
              <a:rPr lang="en-US" kern="1200"/>
              <a:t> ad minim </a:t>
            </a:r>
            <a:r>
              <a:rPr lang="en-US" kern="1200" err="1"/>
              <a:t>veniam</a:t>
            </a:r>
            <a:r>
              <a:rPr lang="en-US" kern="1200"/>
              <a:t>, </a:t>
            </a:r>
            <a:r>
              <a:rPr lang="en-US" kern="1200" err="1"/>
              <a:t>quis</a:t>
            </a:r>
            <a:r>
              <a:rPr lang="en-US" kern="1200"/>
              <a:t> </a:t>
            </a:r>
            <a:r>
              <a:rPr lang="en-US" kern="1200" err="1"/>
              <a:t>nostrud</a:t>
            </a:r>
            <a:r>
              <a:rPr lang="en-US" kern="1200"/>
              <a:t> </a:t>
            </a:r>
            <a:r>
              <a:rPr lang="en-US" kern="1200" err="1"/>
              <a:t>exerci</a:t>
            </a:r>
            <a:r>
              <a:rPr lang="en-US" kern="1200"/>
              <a:t> </a:t>
            </a:r>
            <a:r>
              <a:rPr lang="en-US" kern="1200" err="1"/>
              <a:t>tation</a:t>
            </a:r>
            <a:r>
              <a:rPr lang="en-US" kern="1200"/>
              <a:t> </a:t>
            </a:r>
            <a:r>
              <a:rPr lang="en-US" kern="1200" err="1"/>
              <a:t>ullamcorper</a:t>
            </a:r>
            <a:r>
              <a:rPr lang="en-US" kern="1200"/>
              <a:t> </a:t>
            </a:r>
            <a:r>
              <a:rPr lang="en-US" kern="1200" err="1"/>
              <a:t>suscipit</a:t>
            </a:r>
            <a:r>
              <a:rPr lang="en-US" kern="1200"/>
              <a:t> </a:t>
            </a:r>
            <a:r>
              <a:rPr lang="en-US" kern="1200" err="1"/>
              <a:t>lobortis</a:t>
            </a:r>
            <a:r>
              <a:rPr lang="en-US" kern="1200"/>
              <a:t> </a:t>
            </a:r>
            <a:r>
              <a:rPr lang="en-US" kern="1200" err="1"/>
              <a:t>nisl</a:t>
            </a:r>
            <a:r>
              <a:rPr lang="en-US" kern="1200"/>
              <a:t>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aliquip</a:t>
            </a:r>
            <a:r>
              <a:rPr lang="en-US" kern="1200"/>
              <a:t> ex </a:t>
            </a:r>
            <a:r>
              <a:rPr lang="en-US" kern="1200" err="1"/>
              <a:t>ea</a:t>
            </a:r>
            <a:r>
              <a:rPr lang="en-US" kern="1200"/>
              <a:t> </a:t>
            </a:r>
            <a:r>
              <a:rPr lang="en-US" kern="1200" err="1"/>
              <a:t>commodo</a:t>
            </a:r>
            <a:r>
              <a:rPr lang="en-US" kern="1200"/>
              <a:t> </a:t>
            </a:r>
            <a:r>
              <a:rPr lang="en-US" kern="1200" err="1"/>
              <a:t>consequat</a:t>
            </a:r>
            <a:r>
              <a:rPr lang="en-US" kern="1200"/>
              <a:t>. Duis </a:t>
            </a:r>
            <a:r>
              <a:rPr lang="en-US" kern="1200" err="1"/>
              <a:t>autem</a:t>
            </a:r>
            <a:r>
              <a:rPr lang="en-US" kern="1200"/>
              <a:t> vel </a:t>
            </a:r>
            <a:r>
              <a:rPr lang="en-US" kern="1200" err="1"/>
              <a:t>eum</a:t>
            </a:r>
            <a:r>
              <a:rPr lang="en-US" kern="1200"/>
              <a:t> </a:t>
            </a:r>
            <a:r>
              <a:rPr lang="en-US" kern="1200" err="1"/>
              <a:t>iriure</a:t>
            </a:r>
            <a:r>
              <a:rPr lang="en-US" kern="1200"/>
              <a:t> dolor in </a:t>
            </a:r>
            <a:r>
              <a:rPr lang="en-US" kern="1200" err="1"/>
              <a:t>hendrerit</a:t>
            </a:r>
            <a:r>
              <a:rPr lang="en-US" kern="1200"/>
              <a:t> in </a:t>
            </a:r>
            <a:r>
              <a:rPr lang="en-US" kern="1200" err="1"/>
              <a:t>vulputate</a:t>
            </a:r>
            <a:r>
              <a:rPr lang="en-US" kern="1200"/>
              <a:t> </a:t>
            </a:r>
            <a:r>
              <a:rPr lang="en-US" kern="1200" err="1"/>
              <a:t>velit</a:t>
            </a:r>
            <a:r>
              <a:rPr lang="en-US" kern="1200"/>
              <a:t> </a:t>
            </a:r>
            <a:r>
              <a:rPr lang="en-US" kern="1200" err="1"/>
              <a:t>esse</a:t>
            </a:r>
            <a:r>
              <a:rPr lang="en-US" kern="1200"/>
              <a:t> </a:t>
            </a:r>
            <a:r>
              <a:rPr lang="en-US" kern="1200" err="1"/>
              <a:t>molestie</a:t>
            </a:r>
            <a:r>
              <a:rPr lang="en-US" kern="1200"/>
              <a:t> </a:t>
            </a:r>
            <a:r>
              <a:rPr lang="en-US" kern="1200" err="1"/>
              <a:t>consequat</a:t>
            </a:r>
            <a:r>
              <a:rPr lang="en-US" kern="1200"/>
              <a:t>, vel </a:t>
            </a:r>
            <a:r>
              <a:rPr lang="en-US" kern="1200" err="1"/>
              <a:t>illum</a:t>
            </a:r>
            <a:r>
              <a:rPr lang="en-US" kern="1200"/>
              <a:t> dolore </a:t>
            </a:r>
            <a:r>
              <a:rPr lang="en-US" kern="1200" err="1"/>
              <a:t>eu</a:t>
            </a:r>
            <a:r>
              <a:rPr lang="en-US" kern="1200"/>
              <a:t> </a:t>
            </a:r>
            <a:r>
              <a:rPr lang="en-US" kern="1200" err="1"/>
              <a:t>feugiat</a:t>
            </a:r>
            <a:r>
              <a:rPr lang="en-US" kern="1200"/>
              <a:t> </a:t>
            </a:r>
            <a:r>
              <a:rPr lang="en-US" kern="1200" err="1"/>
              <a:t>nulla</a:t>
            </a:r>
            <a:r>
              <a:rPr lang="en-US" kern="1200"/>
              <a:t> </a:t>
            </a:r>
            <a:r>
              <a:rPr lang="en-US" kern="1200" err="1"/>
              <a:t>facilisis</a:t>
            </a:r>
            <a:r>
              <a:rPr lang="en-US" kern="1200"/>
              <a:t> at </a:t>
            </a:r>
            <a:r>
              <a:rPr lang="en-US" kern="1200" err="1"/>
              <a:t>vero</a:t>
            </a:r>
            <a:r>
              <a:rPr lang="en-US" kern="1200"/>
              <a:t> eros et </a:t>
            </a:r>
            <a:r>
              <a:rPr lang="en-US" kern="1200" err="1"/>
              <a:t>accumsan</a:t>
            </a:r>
            <a:r>
              <a:rPr lang="en-US" kern="1200"/>
              <a:t> et </a:t>
            </a:r>
            <a:r>
              <a:rPr lang="en-US" kern="1200" err="1"/>
              <a:t>iusto</a:t>
            </a:r>
            <a:r>
              <a:rPr lang="en-US" kern="1200"/>
              <a:t> </a:t>
            </a:r>
            <a:r>
              <a:rPr lang="en-US" kern="1200" err="1"/>
              <a:t>odio</a:t>
            </a:r>
            <a:r>
              <a:rPr lang="en-US" kern="1200"/>
              <a:t> </a:t>
            </a:r>
            <a:r>
              <a:rPr lang="en-US" kern="1200" err="1"/>
              <a:t>dignissim</a:t>
            </a:r>
            <a:r>
              <a:rPr lang="en-US" kern="1200"/>
              <a:t> qui </a:t>
            </a:r>
            <a:r>
              <a:rPr lang="en-US" kern="1200" err="1"/>
              <a:t>blandit</a:t>
            </a:r>
            <a:r>
              <a:rPr lang="en-US" kern="1200"/>
              <a:t> </a:t>
            </a:r>
            <a:r>
              <a:rPr lang="en-US" kern="1200" err="1"/>
              <a:t>praesent</a:t>
            </a:r>
            <a:r>
              <a:rPr lang="en-US" kern="1200"/>
              <a:t> </a:t>
            </a:r>
            <a:r>
              <a:rPr lang="en-US" kern="1200" err="1"/>
              <a:t>luptatum</a:t>
            </a:r>
            <a:r>
              <a:rPr lang="en-US" kern="1200"/>
              <a:t> </a:t>
            </a:r>
            <a:r>
              <a:rPr lang="en-US" kern="1200" err="1"/>
              <a:t>zzril</a:t>
            </a:r>
            <a:r>
              <a:rPr lang="en-US" kern="1200"/>
              <a:t> </a:t>
            </a:r>
            <a:r>
              <a:rPr lang="en-US" kern="1200" err="1"/>
              <a:t>delenit</a:t>
            </a:r>
            <a:r>
              <a:rPr lang="en-US" kern="1200"/>
              <a:t> </a:t>
            </a:r>
            <a:r>
              <a:rPr lang="en-US" kern="1200" err="1"/>
              <a:t>augue</a:t>
            </a:r>
            <a:r>
              <a:rPr lang="en-US" kern="1200"/>
              <a:t> </a:t>
            </a:r>
            <a:r>
              <a:rPr lang="en-US" kern="1200" err="1"/>
              <a:t>duis</a:t>
            </a:r>
            <a:r>
              <a:rPr lang="en-US" kern="1200"/>
              <a:t>.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D6CCB5B-455C-423F-B4DF-6C54E932DB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5218" y="6424083"/>
            <a:ext cx="41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61F41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65EC22-F705-46DF-AC27-31AEFBC91936}"/>
              </a:ext>
            </a:extLst>
          </p:cNvPr>
          <p:cNvCxnSpPr/>
          <p:nvPr userDrawn="1"/>
        </p:nvCxnSpPr>
        <p:spPr>
          <a:xfrm flipV="1">
            <a:off x="11587268" y="6430431"/>
            <a:ext cx="0" cy="365125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8" name="VT-grid-02.png" descr="VT-grid-02.png">
            <a:extLst>
              <a:ext uri="{FF2B5EF4-FFF2-40B4-BE49-F238E27FC236}">
                <a16:creationId xmlns:a16="http://schemas.microsoft.com/office/drawing/2014/main" id="{1DD6A701-E41C-420A-85DE-4A4D2A171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1" title="Title">
            <a:extLst>
              <a:ext uri="{FF2B5EF4-FFF2-40B4-BE49-F238E27FC236}">
                <a16:creationId xmlns:a16="http://schemas.microsoft.com/office/drawing/2014/main" id="{2CFE1784-5C4D-4B0A-A828-B593BBE4B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8915"/>
      </p:ext>
    </p:extLst>
  </p:cSld>
  <p:clrMapOvr>
    <a:masterClrMapping/>
  </p:clrMapOvr>
  <p:transition spd="med"/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tex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 userDrawn="1"/>
        </p:nvSpPr>
        <p:spPr>
          <a:xfrm>
            <a:off x="-15607" y="-643262"/>
            <a:ext cx="12223214" cy="8144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8115602" y="1481238"/>
            <a:ext cx="3952875" cy="59213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kumimoji="0" lang="en-US" sz="1400" b="0" i="0" u="none" strike="noStrike" cap="all" spc="20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1pPr>
          </a:lstStyle>
          <a:p>
            <a:pPr>
              <a:lnSpc>
                <a:spcPts val="2100"/>
              </a:lnSpc>
            </a:pPr>
            <a:r>
              <a:rPr lang="en-US"/>
              <a:t>PLACE A SHORT HEADER SENTENCE HERE.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8115602" y="2134132"/>
            <a:ext cx="2800350" cy="3643312"/>
          </a:xfrm>
          <a:prstGeom prst="rect">
            <a:avLst/>
          </a:prstGeom>
        </p:spPr>
        <p:txBody>
          <a:bodyPr/>
          <a:lstStyle>
            <a:lvl1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  <a:lvl2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2pPr>
            <a:lvl3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3pPr>
            <a:lvl4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4pPr>
          </a:lstStyle>
          <a:p>
            <a:pPr>
              <a:lnSpc>
                <a:spcPts val="1800"/>
              </a:lnSpc>
            </a:pPr>
            <a:r>
              <a:rPr lang="en-US" kern="1200" err="1"/>
              <a:t>Lorem</a:t>
            </a:r>
            <a:r>
              <a:rPr lang="en-US" kern="1200"/>
              <a:t> </a:t>
            </a:r>
            <a:r>
              <a:rPr lang="en-US" kern="1200" err="1"/>
              <a:t>ipsum</a:t>
            </a:r>
            <a:r>
              <a:rPr lang="en-US" kern="1200"/>
              <a:t> dolor sit </a:t>
            </a:r>
            <a:r>
              <a:rPr lang="en-US" kern="1200" err="1"/>
              <a:t>amet</a:t>
            </a:r>
            <a:r>
              <a:rPr lang="en-US" kern="1200"/>
              <a:t>, </a:t>
            </a:r>
            <a:r>
              <a:rPr lang="en-US" kern="1200" err="1"/>
              <a:t>consectetuer</a:t>
            </a:r>
            <a:r>
              <a:rPr lang="en-US" kern="1200"/>
              <a:t> </a:t>
            </a:r>
            <a:r>
              <a:rPr lang="en-US" kern="1200" err="1"/>
              <a:t>adipiscing</a:t>
            </a:r>
            <a:r>
              <a:rPr lang="en-US" kern="1200"/>
              <a:t> </a:t>
            </a:r>
            <a:r>
              <a:rPr lang="en-US" kern="1200" err="1"/>
              <a:t>elit</a:t>
            </a:r>
            <a:r>
              <a:rPr lang="en-US" kern="1200"/>
              <a:t>, </a:t>
            </a:r>
            <a:r>
              <a:rPr lang="en-US" kern="1200" err="1"/>
              <a:t>sed</a:t>
            </a:r>
            <a:r>
              <a:rPr lang="en-US" kern="1200"/>
              <a:t> </a:t>
            </a:r>
            <a:r>
              <a:rPr lang="en-US" kern="1200" err="1"/>
              <a:t>diam</a:t>
            </a:r>
            <a:r>
              <a:rPr lang="en-US" kern="1200"/>
              <a:t> </a:t>
            </a:r>
            <a:r>
              <a:rPr lang="en-US" kern="1200" err="1"/>
              <a:t>nonummy</a:t>
            </a:r>
            <a:r>
              <a:rPr lang="en-US" kern="1200"/>
              <a:t> </a:t>
            </a:r>
            <a:r>
              <a:rPr lang="en-US" kern="1200" err="1"/>
              <a:t>nibh</a:t>
            </a:r>
            <a:r>
              <a:rPr lang="en-US" kern="1200"/>
              <a:t> </a:t>
            </a:r>
            <a:r>
              <a:rPr lang="en-US" kern="1200" err="1"/>
              <a:t>euismod</a:t>
            </a:r>
            <a:r>
              <a:rPr lang="en-US" kern="1200"/>
              <a:t> </a:t>
            </a:r>
            <a:r>
              <a:rPr lang="en-US" kern="1200" err="1"/>
              <a:t>tincidunt</a:t>
            </a:r>
            <a:r>
              <a:rPr lang="en-US" kern="1200"/>
              <a:t>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laoreet</a:t>
            </a:r>
            <a:r>
              <a:rPr lang="en-US" kern="1200"/>
              <a:t> </a:t>
            </a:r>
            <a:r>
              <a:rPr lang="en-US" kern="1200" err="1"/>
              <a:t>dolore</a:t>
            </a:r>
            <a:r>
              <a:rPr lang="en-US" kern="1200"/>
              <a:t> magna </a:t>
            </a:r>
            <a:r>
              <a:rPr lang="en-US" kern="1200" err="1"/>
              <a:t>aliquam</a:t>
            </a:r>
            <a:r>
              <a:rPr lang="en-US" kern="1200"/>
              <a:t> </a:t>
            </a:r>
            <a:r>
              <a:rPr lang="en-US" kern="1200" err="1"/>
              <a:t>erat</a:t>
            </a:r>
            <a:r>
              <a:rPr lang="en-US" kern="1200"/>
              <a:t> </a:t>
            </a:r>
            <a:r>
              <a:rPr lang="en-US" kern="1200" err="1"/>
              <a:t>volutpat</a:t>
            </a:r>
            <a:r>
              <a:rPr lang="en-US" kern="1200"/>
              <a:t>.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wisi</a:t>
            </a:r>
            <a:r>
              <a:rPr lang="en-US" kern="1200"/>
              <a:t> </a:t>
            </a:r>
            <a:r>
              <a:rPr lang="en-US" kern="1200" err="1"/>
              <a:t>enim</a:t>
            </a:r>
            <a:r>
              <a:rPr lang="en-US" kern="1200"/>
              <a:t> ad minim </a:t>
            </a:r>
            <a:r>
              <a:rPr lang="en-US" kern="1200" err="1"/>
              <a:t>veniam</a:t>
            </a:r>
            <a:r>
              <a:rPr lang="en-US" kern="1200"/>
              <a:t>, </a:t>
            </a:r>
            <a:r>
              <a:rPr lang="en-US" kern="1200" err="1"/>
              <a:t>quis</a:t>
            </a:r>
            <a:r>
              <a:rPr lang="en-US" kern="1200"/>
              <a:t> </a:t>
            </a:r>
            <a:r>
              <a:rPr lang="en-US" kern="1200" err="1"/>
              <a:t>nostrud</a:t>
            </a:r>
            <a:r>
              <a:rPr lang="en-US" kern="1200"/>
              <a:t> </a:t>
            </a:r>
            <a:r>
              <a:rPr lang="en-US" kern="1200" err="1"/>
              <a:t>exerci</a:t>
            </a:r>
            <a:r>
              <a:rPr lang="en-US" kern="1200"/>
              <a:t> </a:t>
            </a:r>
            <a:r>
              <a:rPr lang="en-US" kern="1200" err="1"/>
              <a:t>tation</a:t>
            </a:r>
            <a:r>
              <a:rPr lang="en-US" kern="1200"/>
              <a:t> </a:t>
            </a:r>
            <a:r>
              <a:rPr lang="en-US" kern="1200" err="1"/>
              <a:t>ullamcorper</a:t>
            </a:r>
            <a:r>
              <a:rPr lang="en-US" kern="1200"/>
              <a:t> </a:t>
            </a:r>
            <a:r>
              <a:rPr lang="en-US" kern="1200" err="1"/>
              <a:t>suscipit</a:t>
            </a:r>
            <a:r>
              <a:rPr lang="en-US" kern="1200"/>
              <a:t> </a:t>
            </a:r>
            <a:r>
              <a:rPr lang="en-US" kern="1200" err="1"/>
              <a:t>lobortis</a:t>
            </a:r>
            <a:r>
              <a:rPr lang="en-US" kern="1200"/>
              <a:t> </a:t>
            </a:r>
            <a:r>
              <a:rPr lang="en-US" kern="1200" err="1"/>
              <a:t>nisl</a:t>
            </a:r>
            <a:r>
              <a:rPr lang="en-US" kern="1200"/>
              <a:t> </a:t>
            </a:r>
            <a:r>
              <a:rPr lang="en-US" kern="1200" err="1"/>
              <a:t>ut</a:t>
            </a:r>
            <a:r>
              <a:rPr lang="en-US" kern="1200"/>
              <a:t> </a:t>
            </a:r>
            <a:r>
              <a:rPr lang="en-US" kern="1200" err="1"/>
              <a:t>aliquip</a:t>
            </a:r>
            <a:r>
              <a:rPr lang="en-US" kern="1200"/>
              <a:t> ex </a:t>
            </a:r>
            <a:r>
              <a:rPr lang="en-US" kern="1200" err="1"/>
              <a:t>ea</a:t>
            </a:r>
            <a:r>
              <a:rPr lang="en-US" kern="1200"/>
              <a:t> </a:t>
            </a:r>
            <a:r>
              <a:rPr lang="en-US" kern="1200" err="1"/>
              <a:t>commodo</a:t>
            </a:r>
            <a:r>
              <a:rPr lang="en-US" kern="1200"/>
              <a:t> </a:t>
            </a:r>
            <a:r>
              <a:rPr lang="en-US" kern="1200" err="1"/>
              <a:t>consequat</a:t>
            </a:r>
            <a:r>
              <a:rPr lang="en-US" kern="1200"/>
              <a:t>. </a:t>
            </a:r>
            <a:r>
              <a:rPr lang="en-US" kern="1200" err="1"/>
              <a:t>Duis</a:t>
            </a:r>
            <a:r>
              <a:rPr lang="en-US" kern="1200"/>
              <a:t> </a:t>
            </a:r>
            <a:r>
              <a:rPr lang="en-US" kern="1200" err="1"/>
              <a:t>autem</a:t>
            </a:r>
            <a:r>
              <a:rPr lang="en-US" kern="1200"/>
              <a:t> </a:t>
            </a:r>
            <a:r>
              <a:rPr lang="en-US" kern="1200" err="1"/>
              <a:t>vel</a:t>
            </a:r>
            <a:r>
              <a:rPr lang="en-US" kern="1200"/>
              <a:t> </a:t>
            </a:r>
            <a:r>
              <a:rPr lang="en-US" kern="1200" err="1"/>
              <a:t>eum</a:t>
            </a:r>
            <a:r>
              <a:rPr lang="en-US" kern="1200"/>
              <a:t> </a:t>
            </a:r>
            <a:r>
              <a:rPr lang="en-US" kern="1200" err="1"/>
              <a:t>iriure</a:t>
            </a:r>
            <a:r>
              <a:rPr lang="en-US" kern="1200"/>
              <a:t> dolor in </a:t>
            </a:r>
            <a:r>
              <a:rPr lang="en-US" kern="1200" err="1"/>
              <a:t>hendrerit</a:t>
            </a:r>
            <a:r>
              <a:rPr lang="en-US" kern="1200"/>
              <a:t> in </a:t>
            </a:r>
            <a:r>
              <a:rPr lang="en-US" kern="1200" err="1"/>
              <a:t>vulputate</a:t>
            </a:r>
            <a:r>
              <a:rPr lang="en-US" kern="1200"/>
              <a:t> </a:t>
            </a:r>
            <a:r>
              <a:rPr lang="en-US" kern="1200" err="1"/>
              <a:t>velit</a:t>
            </a:r>
            <a:r>
              <a:rPr lang="en-US" kern="1200"/>
              <a:t> </a:t>
            </a:r>
            <a:r>
              <a:rPr lang="en-US" kern="1200" err="1"/>
              <a:t>esse</a:t>
            </a:r>
            <a:r>
              <a:rPr lang="en-US" kern="1200"/>
              <a:t> </a:t>
            </a:r>
            <a:r>
              <a:rPr lang="en-US" kern="1200" err="1"/>
              <a:t>molestie</a:t>
            </a:r>
            <a:r>
              <a:rPr lang="en-US" kern="1200"/>
              <a:t> </a:t>
            </a:r>
            <a:r>
              <a:rPr lang="en-US" kern="1200" err="1"/>
              <a:t>consequat</a:t>
            </a:r>
            <a:r>
              <a:rPr lang="en-US" kern="1200"/>
              <a:t>, </a:t>
            </a:r>
            <a:r>
              <a:rPr lang="en-US" kern="1200" err="1"/>
              <a:t>vel</a:t>
            </a:r>
            <a:r>
              <a:rPr lang="en-US" kern="1200"/>
              <a:t> </a:t>
            </a:r>
            <a:r>
              <a:rPr lang="en-US" kern="1200" err="1"/>
              <a:t>illum</a:t>
            </a:r>
            <a:r>
              <a:rPr lang="en-US" kern="1200"/>
              <a:t> </a:t>
            </a:r>
            <a:r>
              <a:rPr lang="en-US" kern="1200" err="1"/>
              <a:t>dolore</a:t>
            </a:r>
            <a:r>
              <a:rPr lang="en-US" kern="1200"/>
              <a:t> </a:t>
            </a:r>
            <a:r>
              <a:rPr lang="en-US" kern="1200" err="1"/>
              <a:t>eu</a:t>
            </a:r>
            <a:r>
              <a:rPr lang="en-US" kern="1200"/>
              <a:t> </a:t>
            </a:r>
            <a:r>
              <a:rPr lang="en-US" kern="1200" err="1"/>
              <a:t>feugiat</a:t>
            </a:r>
            <a:r>
              <a:rPr lang="en-US" kern="1200"/>
              <a:t> </a:t>
            </a:r>
            <a:r>
              <a:rPr lang="en-US" kern="1200" err="1"/>
              <a:t>nulla</a:t>
            </a:r>
            <a:r>
              <a:rPr lang="en-US" kern="1200"/>
              <a:t> </a:t>
            </a:r>
            <a:r>
              <a:rPr lang="en-US" kern="1200" err="1"/>
              <a:t>facilisis</a:t>
            </a:r>
            <a:r>
              <a:rPr lang="en-US" kern="1200"/>
              <a:t> at </a:t>
            </a:r>
            <a:r>
              <a:rPr lang="en-US" kern="1200" err="1"/>
              <a:t>vero</a:t>
            </a:r>
            <a:r>
              <a:rPr lang="en-US" kern="1200"/>
              <a:t> </a:t>
            </a:r>
            <a:r>
              <a:rPr lang="en-US" kern="1200" err="1"/>
              <a:t>eros</a:t>
            </a:r>
            <a:r>
              <a:rPr lang="en-US" kern="1200"/>
              <a:t> et </a:t>
            </a:r>
            <a:r>
              <a:rPr lang="en-US" kern="1200" err="1"/>
              <a:t>accumsan</a:t>
            </a:r>
            <a:r>
              <a:rPr lang="en-US" kern="1200"/>
              <a:t> et </a:t>
            </a:r>
            <a:r>
              <a:rPr lang="en-US" kern="1200" err="1"/>
              <a:t>iusto</a:t>
            </a:r>
            <a:r>
              <a:rPr lang="en-US" kern="1200"/>
              <a:t> </a:t>
            </a:r>
            <a:r>
              <a:rPr lang="en-US" kern="1200" err="1"/>
              <a:t>odio</a:t>
            </a:r>
            <a:r>
              <a:rPr lang="en-US" kern="1200"/>
              <a:t> </a:t>
            </a:r>
            <a:r>
              <a:rPr lang="en-US" kern="1200" err="1"/>
              <a:t>dignissim</a:t>
            </a:r>
            <a:r>
              <a:rPr lang="en-US" kern="1200"/>
              <a:t> qui </a:t>
            </a:r>
            <a:r>
              <a:rPr lang="en-US" kern="1200" err="1"/>
              <a:t>blandit</a:t>
            </a:r>
            <a:r>
              <a:rPr lang="en-US" kern="1200"/>
              <a:t> </a:t>
            </a:r>
            <a:r>
              <a:rPr lang="en-US" kern="1200" err="1"/>
              <a:t>praesent</a:t>
            </a:r>
            <a:r>
              <a:rPr lang="en-US" kern="1200"/>
              <a:t> </a:t>
            </a:r>
            <a:r>
              <a:rPr lang="en-US" kern="1200" err="1"/>
              <a:t>luptatum</a:t>
            </a:r>
            <a:r>
              <a:rPr lang="en-US" kern="1200"/>
              <a:t> </a:t>
            </a:r>
            <a:r>
              <a:rPr lang="en-US" kern="1200" err="1"/>
              <a:t>zzril</a:t>
            </a:r>
            <a:r>
              <a:rPr lang="en-US" kern="1200"/>
              <a:t> </a:t>
            </a:r>
            <a:r>
              <a:rPr lang="en-US" kern="1200" err="1"/>
              <a:t>delenit</a:t>
            </a:r>
            <a:r>
              <a:rPr lang="en-US" kern="1200"/>
              <a:t> </a:t>
            </a:r>
            <a:r>
              <a:rPr lang="en-US" kern="1200" err="1"/>
              <a:t>augue</a:t>
            </a:r>
            <a:r>
              <a:rPr lang="en-US" kern="1200"/>
              <a:t> </a:t>
            </a:r>
            <a:r>
              <a:rPr lang="en-US" kern="1200" err="1"/>
              <a:t>duis</a:t>
            </a:r>
            <a:r>
              <a:rPr lang="en-US" kern="1200"/>
              <a:t>.</a:t>
            </a:r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580" y="1247139"/>
            <a:ext cx="248047" cy="24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 descr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37680" y="5425440"/>
            <a:ext cx="248048" cy="2480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5038" y="1495425"/>
            <a:ext cx="5902325" cy="393065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/>
            </a:lvl1pPr>
          </a:lstStyle>
          <a:p>
            <a:r>
              <a:rPr lang="en-US"/>
              <a:t>Drag photo or click icon to add picture</a:t>
            </a:r>
          </a:p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1E080BE9-CAA9-42BF-ACAF-89A2429F9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5218" y="6424083"/>
            <a:ext cx="41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61F41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A732F9-1535-4A3D-9AA3-A069C845C6C8}"/>
              </a:ext>
            </a:extLst>
          </p:cNvPr>
          <p:cNvCxnSpPr/>
          <p:nvPr userDrawn="1"/>
        </p:nvCxnSpPr>
        <p:spPr>
          <a:xfrm flipV="1">
            <a:off x="11587268" y="6430431"/>
            <a:ext cx="0" cy="365125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VT-grid-02.png" descr="VT-grid-02.png">
            <a:extLst>
              <a:ext uri="{FF2B5EF4-FFF2-40B4-BE49-F238E27FC236}">
                <a16:creationId xmlns:a16="http://schemas.microsoft.com/office/drawing/2014/main" id="{8C96059D-BDF4-4562-AD3A-48E24DC89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1" title="Title">
            <a:extLst>
              <a:ext uri="{FF2B5EF4-FFF2-40B4-BE49-F238E27FC236}">
                <a16:creationId xmlns:a16="http://schemas.microsoft.com/office/drawing/2014/main" id="{A6335030-04A2-458C-974B-0747180C10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03381"/>
      </p:ext>
    </p:extLst>
  </p:cSld>
  <p:clrMapOvr>
    <a:masterClrMapping/>
  </p:clrMapOvr>
  <p:transition spd="med"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Phot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6"/>
          <p:cNvSpPr/>
          <p:nvPr userDrawn="1"/>
        </p:nvSpPr>
        <p:spPr>
          <a:xfrm flipH="1">
            <a:off x="256036" y="-948749"/>
            <a:ext cx="1" cy="7902489"/>
          </a:xfrm>
          <a:prstGeom prst="line">
            <a:avLst/>
          </a:prstGeom>
          <a:ln>
            <a:solidFill>
              <a:schemeClr val="accent5"/>
            </a:solidFill>
            <a:prstDash val="dash"/>
            <a:miter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533400"/>
            <a:ext cx="6143624" cy="579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photo or 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FFFE835-CC27-4AFC-A880-83B9EE6EC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5218" y="6424083"/>
            <a:ext cx="41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61F41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F1949E-EC58-4CB2-8408-99051CDEF4BB}"/>
              </a:ext>
            </a:extLst>
          </p:cNvPr>
          <p:cNvCxnSpPr/>
          <p:nvPr userDrawn="1"/>
        </p:nvCxnSpPr>
        <p:spPr>
          <a:xfrm flipV="1">
            <a:off x="11587268" y="6430431"/>
            <a:ext cx="0" cy="365125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VT-grid-02.png" descr="VT-grid-02.png">
            <a:extLst>
              <a:ext uri="{FF2B5EF4-FFF2-40B4-BE49-F238E27FC236}">
                <a16:creationId xmlns:a16="http://schemas.microsoft.com/office/drawing/2014/main" id="{3BC9E32E-1626-48B0-A305-D1CFFBBF65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1" title="Title">
            <a:extLst>
              <a:ext uri="{FF2B5EF4-FFF2-40B4-BE49-F238E27FC236}">
                <a16:creationId xmlns:a16="http://schemas.microsoft.com/office/drawing/2014/main" id="{14D70F87-86CF-4EC2-B191-175E6E46D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50756"/>
      </p:ext>
    </p:extLst>
  </p:cSld>
  <p:clrMapOvr>
    <a:masterClrMapping/>
  </p:clrMapOvr>
  <p:transition spd="med"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Phot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6067435" y="533400"/>
            <a:ext cx="6124565" cy="579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photo or click icon to add picture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5F962BF-9288-4DD7-8E0F-8BD5EE23A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5218" y="6424083"/>
            <a:ext cx="41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61F41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595F5B-B915-43A2-8E36-6ED9C5FB9A26}"/>
              </a:ext>
            </a:extLst>
          </p:cNvPr>
          <p:cNvCxnSpPr/>
          <p:nvPr userDrawn="1"/>
        </p:nvCxnSpPr>
        <p:spPr>
          <a:xfrm flipV="1">
            <a:off x="11587268" y="6430431"/>
            <a:ext cx="0" cy="365125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VT-grid-02.png" descr="VT-grid-02.png">
            <a:extLst>
              <a:ext uri="{FF2B5EF4-FFF2-40B4-BE49-F238E27FC236}">
                <a16:creationId xmlns:a16="http://schemas.microsoft.com/office/drawing/2014/main" id="{B2DD1E1B-B350-4CDA-BDF9-EB40703E69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itle 1" title="Title">
            <a:extLst>
              <a:ext uri="{FF2B5EF4-FFF2-40B4-BE49-F238E27FC236}">
                <a16:creationId xmlns:a16="http://schemas.microsoft.com/office/drawing/2014/main" id="{D4EA8170-DEF0-4C92-B952-E9BA5D4962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63826"/>
      </p:ext>
    </p:extLst>
  </p:cSld>
  <p:clrMapOvr>
    <a:masterClrMapping/>
  </p:clrMapOvr>
  <p:transition spd="med"/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">
            <a:extLst>
              <a:ext uri="{FF2B5EF4-FFF2-40B4-BE49-F238E27FC236}">
                <a16:creationId xmlns:a16="http://schemas.microsoft.com/office/drawing/2014/main" id="{24C0B662-656E-4E5E-ACA8-B3BDC3DFF6E0}"/>
              </a:ext>
            </a:extLst>
          </p:cNvPr>
          <p:cNvSpPr/>
          <p:nvPr userDrawn="1"/>
        </p:nvSpPr>
        <p:spPr>
          <a:xfrm>
            <a:off x="266700" y="3325091"/>
            <a:ext cx="11658600" cy="2999509"/>
          </a:xfrm>
          <a:prstGeom prst="rect">
            <a:avLst/>
          </a:prstGeom>
          <a:solidFill>
            <a:srgbClr val="83003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A8957-174F-466A-9727-DFF43D17AA9A}"/>
              </a:ext>
            </a:extLst>
          </p:cNvPr>
          <p:cNvSpPr txBox="1"/>
          <p:nvPr userDrawn="1"/>
        </p:nvSpPr>
        <p:spPr>
          <a:xfrm>
            <a:off x="651163" y="3796590"/>
            <a:ext cx="280225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cherus Grotesque"/>
                <a:ea typeface="+mj-ea"/>
                <a:cs typeface="Calibri"/>
                <a:sym typeface="Calibri"/>
              </a:rPr>
              <a:t>Thank You.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cherus Grotesque"/>
              <a:ea typeface="+mj-ea"/>
              <a:cs typeface="Calibri"/>
              <a:sym typeface="Calibri"/>
            </a:endParaRPr>
          </a:p>
        </p:txBody>
      </p:sp>
      <p:pic>
        <p:nvPicPr>
          <p:cNvPr id="9" name="VT-grid-02.png" descr="VT-grid-02.png">
            <a:extLst>
              <a:ext uri="{FF2B5EF4-FFF2-40B4-BE49-F238E27FC236}">
                <a16:creationId xmlns:a16="http://schemas.microsoft.com/office/drawing/2014/main" id="{C933A5AD-FB38-4959-86D5-C29E2A3215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rot="10800000">
            <a:off x="-15859" y="0"/>
            <a:ext cx="9556273" cy="5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 title="Title">
            <a:extLst>
              <a:ext uri="{FF2B5EF4-FFF2-40B4-BE49-F238E27FC236}">
                <a16:creationId xmlns:a16="http://schemas.microsoft.com/office/drawing/2014/main" id="{9FFB4706-5E44-464F-BAAB-D63451B45B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6" y="-21144"/>
            <a:ext cx="9556273" cy="539126"/>
          </a:xfrm>
          <a:prstGeom prst="rect">
            <a:avLst/>
          </a:prstGeom>
        </p:spPr>
        <p:txBody>
          <a:bodyPr tIns="0" bIns="0"/>
          <a:lstStyle>
            <a:lvl1pPr>
              <a:defRPr sz="4400" cap="all" baseline="0">
                <a:solidFill>
                  <a:srgbClr val="861F4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cap="all" baseline="0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36665"/>
      </p:ext>
    </p:extLst>
  </p:cSld>
  <p:clrMapOvr>
    <a:masterClrMapping/>
  </p:clrMapOvr>
  <p:transition spd="med"/>
  <p:hf hdr="0"/>
  <p:extLst>
    <p:ext uri="{DCECCB84-F9BA-43D5-87BE-67443E8EF086}">
      <p15:sldGuideLst xmlns:p15="http://schemas.microsoft.com/office/powerpoint/2012/main">
        <p15:guide id="1" pos="7512">
          <p15:clr>
            <a:srgbClr val="FBAE40"/>
          </p15:clr>
        </p15:guide>
        <p15:guide id="2" pos="408">
          <p15:clr>
            <a:srgbClr val="FBAE40"/>
          </p15:clr>
        </p15:guide>
        <p15:guide id="3" orient="horz" pos="36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7681495"/>
      </p:ext>
    </p:extLst>
  </p:cSld>
  <p:clrMapOvr>
    <a:masterClrMapping/>
  </p:clrMapOvr>
  <p:transition spd="med"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>
            <a:hueOff val="-15428571"/>
            <a:satOff val="-30434"/>
            <a:lumOff val="901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86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ransition spd="med"/>
  <p:hf hdr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bg2"/>
          </a:solidFill>
          <a:uFillTx/>
          <a:latin typeface="Acherus Grotesque"/>
          <a:ea typeface="Acherus Grotesque"/>
          <a:cs typeface="Acherus Grotesque"/>
          <a:sym typeface="Acherus Grotesque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none" spc="200" baseline="0">
          <a:ln>
            <a:noFill/>
          </a:ln>
          <a:solidFill>
            <a:schemeClr val="accent1"/>
          </a:solidFill>
          <a:uFillTx/>
          <a:latin typeface="Acherus Grotesque"/>
          <a:ea typeface="Acherus Grotesque"/>
          <a:cs typeface="Acherus Grotesque"/>
          <a:sym typeface="Acherus Grotesque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84">
          <p15:clr>
            <a:srgbClr val="F26B43"/>
          </p15:clr>
        </p15:guide>
        <p15:guide id="2" pos="48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pos="7632">
          <p15:clr>
            <a:srgbClr val="F26B43"/>
          </p15:clr>
        </p15:guide>
        <p15:guide id="5" orient="horz" pos="4296">
          <p15:clr>
            <a:srgbClr val="F26B43"/>
          </p15:clr>
        </p15:guide>
        <p15:guide id="6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manticscholar.org/paper/A-Novel-Remote-Center-of-Motion-Parallel-for-Celiac-Yun-ping-Fan/467af5f2bfc016d2992323eb59ec2cbd37be5d0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3FAF7F3C-BC40-4CBA-9B76-E6B31D64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398" y="128887"/>
            <a:ext cx="1356299" cy="136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5EAA0C1-7E6B-8FF1-992E-A6FDD428637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7543" y="4402944"/>
            <a:ext cx="11390050" cy="438699"/>
          </a:xfrm>
        </p:spPr>
        <p:txBody>
          <a:bodyPr lIns="91440" tIns="45720" rIns="91440" bIns="45720" anchor="t"/>
          <a:lstStyle/>
          <a:p>
            <a:pPr algn="ctr"/>
            <a:r>
              <a:rPr lang="en-US" sz="3200">
                <a:latin typeface="Bahnschrift Light Condensed"/>
              </a:rPr>
              <a:t>sampling-based algorithms and control methods for SURGICAL TASKS</a:t>
            </a:r>
            <a:br>
              <a:rPr lang="en-US" sz="3200"/>
            </a:br>
            <a:endParaRPr lang="en-IN" sz="3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B8EB42-5A63-4FA7-B853-B101C2A2FF04}"/>
              </a:ext>
            </a:extLst>
          </p:cNvPr>
          <p:cNvSpPr txBox="1"/>
          <p:nvPr/>
        </p:nvSpPr>
        <p:spPr>
          <a:xfrm>
            <a:off x="400975" y="4997028"/>
            <a:ext cx="11390050" cy="885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/>
            </a:pPr>
            <a:r>
              <a:rPr lang="en-US" sz="2400" kern="0" cap="all">
                <a:solidFill>
                  <a:srgbClr val="6C1035"/>
                </a:solidFill>
                <a:latin typeface="Bahnschrift Light Condensed"/>
                <a:cs typeface="Calibri"/>
              </a:rPr>
              <a:t>Akhil Bandamidapalli – ME20B016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Font typeface="Arial"/>
              <a:defRPr/>
            </a:pPr>
            <a:r>
              <a:rPr lang="en-US" sz="2400" kern="0" cap="all">
                <a:solidFill>
                  <a:srgbClr val="6C1035"/>
                </a:solidFill>
                <a:latin typeface="Bahnschrift Light Condensed"/>
                <a:cs typeface="Calibri"/>
              </a:rPr>
              <a:t>PRITHVI rAJ b - ME20B137</a:t>
            </a:r>
            <a:endParaRPr lang="en-US" sz="2400" b="0" i="0" u="none" strike="noStrike" kern="0" cap="all" spc="0" normalizeH="0" baseline="0" noProof="0">
              <a:ln>
                <a:noFill/>
              </a:ln>
              <a:solidFill>
                <a:srgbClr val="6C1035"/>
              </a:solidFill>
              <a:effectLst/>
              <a:uLnTx/>
              <a:uFillTx/>
              <a:latin typeface="Bahnschrift Light Condensed"/>
              <a:cs typeface="Calibri"/>
            </a:endParaRPr>
          </a:p>
        </p:txBody>
      </p:sp>
      <p:pic>
        <p:nvPicPr>
          <p:cNvPr id="3" name="Picture Placeholder 2" descr="Kuka LBR iiwa 7-axis arm | MRC facilities">
            <a:extLst>
              <a:ext uri="{FF2B5EF4-FFF2-40B4-BE49-F238E27FC236}">
                <a16:creationId xmlns:a16="http://schemas.microsoft.com/office/drawing/2014/main" id="{7B2F3EC6-AA5E-9F20-1005-D9E1DED0DD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2" b="6624"/>
          <a:stretch/>
        </p:blipFill>
        <p:spPr>
          <a:xfrm>
            <a:off x="1" y="2400"/>
            <a:ext cx="6899933" cy="4065436"/>
          </a:xfrm>
        </p:spPr>
      </p:pic>
    </p:spTree>
    <p:extLst>
      <p:ext uri="{BB962C8B-B14F-4D97-AF65-F5344CB8AC3E}">
        <p14:creationId xmlns:p14="http://schemas.microsoft.com/office/powerpoint/2010/main" val="41851786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2524-D839-401B-A104-50EA97EAA4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0920" y="1003177"/>
            <a:ext cx="7758489" cy="5420223"/>
          </a:xfr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</a:pPr>
            <a:r>
              <a:rPr lang="en-IN" sz="2500" b="1">
                <a:latin typeface="Calibri"/>
                <a:cs typeface="Calibri"/>
              </a:rPr>
              <a:t>AIM </a:t>
            </a:r>
            <a:r>
              <a:rPr lang="en-IN" sz="2500">
                <a:latin typeface="Calibri"/>
                <a:cs typeface="Calibri"/>
              </a:rPr>
              <a:t>: Implement and compare different motion planning algorithms Kuka iiwa7 to perform certain surgical tasks,</a:t>
            </a:r>
            <a:endParaRPr lang="en-US"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IN"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IN" sz="2500">
                <a:latin typeface="Calibri"/>
                <a:cs typeface="Calibri"/>
              </a:rPr>
              <a:t>We also aim to achieve,  </a:t>
            </a:r>
          </a:p>
          <a:p>
            <a:pPr>
              <a:lnSpc>
                <a:spcPct val="100000"/>
              </a:lnSpc>
            </a:pPr>
            <a:endParaRPr lang="en-IN" sz="250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IN" sz="2500" b="1">
                <a:latin typeface="Calibri"/>
                <a:cs typeface="Calibri"/>
              </a:rPr>
              <a:t>Constraint adherence</a:t>
            </a:r>
            <a:r>
              <a:rPr lang="en-IN" sz="2500">
                <a:latin typeface="Calibri"/>
                <a:cs typeface="Calibri"/>
              </a:rPr>
              <a:t>: To ensure the chosen algorithm considers constraints like obstacle avoidance and minimize motion in specific directions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r>
              <a:rPr lang="en-IN" sz="2500" b="1">
                <a:latin typeface="Calibri"/>
                <a:cs typeface="Calibri"/>
              </a:rPr>
              <a:t>Remote centre of motion</a:t>
            </a:r>
            <a:r>
              <a:rPr lang="en-IN" sz="2500">
                <a:latin typeface="Calibri"/>
                <a:cs typeface="Calibri"/>
              </a:rPr>
              <a:t>: Establish a remote centre of motion in the algorithm, a critical aspect in robotic surgeries</a:t>
            </a: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IN"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IN" sz="300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IN"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IN" sz="250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Project definition</a:t>
            </a:r>
          </a:p>
        </p:txBody>
      </p:sp>
      <p:pic>
        <p:nvPicPr>
          <p:cNvPr id="7" name="Picture 6" descr="PDF] A Novel Remote Center-of Motion Parallel manipulator for Minimally  Invasive Celiac Surgery | Semantic Scholar">
            <a:extLst>
              <a:ext uri="{FF2B5EF4-FFF2-40B4-BE49-F238E27FC236}">
                <a16:creationId xmlns:a16="http://schemas.microsoft.com/office/drawing/2014/main" id="{5450B906-F41A-2D9A-43B9-4078336BA9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0" y="1709635"/>
            <a:ext cx="3880151" cy="2918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A4692-E556-A654-2CA7-C6BCE73D71B1}"/>
              </a:ext>
            </a:extLst>
          </p:cNvPr>
          <p:cNvSpPr txBox="1"/>
          <p:nvPr/>
        </p:nvSpPr>
        <p:spPr>
          <a:xfrm>
            <a:off x="8082642" y="4850190"/>
            <a:ext cx="3749523" cy="6001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2E414F"/>
                </a:solidFill>
                <a:ea typeface="+mn-lt"/>
                <a:cs typeface="+mn-lt"/>
                <a:hlinkClick r:id="rId3"/>
              </a:rPr>
              <a:t>Yun-ping, Zhu and Zhang Fan. “A Novel Remote Center-of Motion Parallel manipulator for Minimally Invasive Celiac Surgery.” (2015).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3806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2524-D839-401B-A104-50EA97EAA42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50920" y="1003177"/>
            <a:ext cx="7758489" cy="5420223"/>
          </a:xfrm>
        </p:spPr>
        <p:txBody>
          <a:bodyPr lIns="91440" tIns="45720" rIns="91440" bIns="45720" anchor="t"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As per the timeline chart, we were able to implement joint control and RRT, RRT* algorithms for our use case.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Implemented on PyBullet as discrete collision checking was easier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Currently, we can plan paths from a random, collision-free start config to the required goal config.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Used collision checker based on distance from each link to obstacles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30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IN"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IN" sz="2500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PROGRESS Till mIDterm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9938F-57A3-BE7E-A342-764F332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832" y="1347862"/>
            <a:ext cx="4197204" cy="1751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F7BBD-5EE1-24CB-7915-BDBFBD00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802" y="3617535"/>
            <a:ext cx="3033023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16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RRT DEMO VIDEO</a:t>
            </a:r>
          </a:p>
        </p:txBody>
      </p:sp>
      <p:pic>
        <p:nvPicPr>
          <p:cNvPr id="2" name="RRTDemo">
            <a:hlinkClick r:id="" action="ppaction://media"/>
            <a:extLst>
              <a:ext uri="{FF2B5EF4-FFF2-40B4-BE49-F238E27FC236}">
                <a16:creationId xmlns:a16="http://schemas.microsoft.com/office/drawing/2014/main" id="{1300BD08-C942-E675-BF55-9FFFCE059A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153" y="1012825"/>
            <a:ext cx="8536528" cy="499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6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RRT* DEMO VIDEO</a:t>
            </a:r>
          </a:p>
        </p:txBody>
      </p:sp>
      <p:pic>
        <p:nvPicPr>
          <p:cNvPr id="3" name="RRTStarDemo">
            <a:hlinkClick r:id="" action="ppaction://media"/>
            <a:extLst>
              <a:ext uri="{FF2B5EF4-FFF2-40B4-BE49-F238E27FC236}">
                <a16:creationId xmlns:a16="http://schemas.microsoft.com/office/drawing/2014/main" id="{27C87490-8879-42C5-24EC-79F5497FB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6335" y="946944"/>
            <a:ext cx="8475761" cy="49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9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Inferences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2FB9553-D939-DD15-4503-55CCF34F2CA7}"/>
              </a:ext>
            </a:extLst>
          </p:cNvPr>
          <p:cNvSpPr txBox="1">
            <a:spLocks/>
          </p:cNvSpPr>
          <p:nvPr/>
        </p:nvSpPr>
        <p:spPr>
          <a:xfrm>
            <a:off x="226334" y="1003860"/>
            <a:ext cx="7758489" cy="542022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0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1pPr>
            <a:lvl2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2pPr>
            <a:lvl3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3pPr>
            <a:lvl4pPr marL="0" marR="0" indent="0" algn="l" defTabSz="914400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smtClean="0">
                <a:ln>
                  <a:noFill/>
                </a:ln>
                <a:solidFill>
                  <a:srgbClr val="585C5E"/>
                </a:solidFill>
                <a:effectLst/>
                <a:uFillTx/>
                <a:latin typeface="Crimson Text Roman"/>
                <a:ea typeface="Crimson Text Roman"/>
                <a:cs typeface="Crimson Text Roman"/>
                <a:sym typeface="Crimson Text Roman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We noticed the entire process takes 116 iterations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This was probably because of a more efficient goal bias given after every 100 iterations.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500" dirty="0">
                <a:latin typeface="Calibri"/>
                <a:cs typeface="Calibri"/>
              </a:rPr>
              <a:t>We also notice that the robot avoids the table and human arm during its motion, thereby validating our collision checkers.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5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3000" dirty="0">
              <a:latin typeface="Calibri"/>
              <a:cs typeface="Calibri"/>
            </a:endParaRPr>
          </a:p>
          <a:p>
            <a:pPr marL="457200" indent="-457200">
              <a:lnSpc>
                <a:spcPct val="100000"/>
              </a:lnSpc>
              <a:buFont typeface="Arial"/>
              <a:buChar char="•"/>
            </a:pPr>
            <a:endParaRPr lang="en-IN" sz="3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en-IN" sz="25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704BD8-2BFC-9C28-B030-4D5FA6D30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0483" y="1639087"/>
            <a:ext cx="2872989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45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04B7A-AC17-48AB-8119-5EEA2CDFA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0134A7-741E-47B6-B45A-60578FF2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MILESTONES AND TIMELINE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343F07-4DFE-3D9B-786F-506B2AF9B6ED}"/>
              </a:ext>
            </a:extLst>
          </p:cNvPr>
          <p:cNvGrpSpPr/>
          <p:nvPr/>
        </p:nvGrpSpPr>
        <p:grpSpPr>
          <a:xfrm>
            <a:off x="437849" y="1126962"/>
            <a:ext cx="2559353" cy="1048077"/>
            <a:chOff x="1441753" y="1489819"/>
            <a:chExt cx="2559353" cy="1048077"/>
          </a:xfrm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48AD1976-DA5A-5EDA-356E-DA52B8C1FC4D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79235-8DE8-7E38-51E3-28C2750FA8B2}"/>
                </a:ext>
              </a:extLst>
            </p:cNvPr>
            <p:cNvSpPr txBox="1"/>
            <p:nvPr/>
          </p:nvSpPr>
          <p:spPr>
            <a:xfrm>
              <a:off x="1490736" y="1554237"/>
              <a:ext cx="2467428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 hangingPunct="0"/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Environment setup on PyBullet, </a:t>
              </a:r>
              <a:endParaRPr lang="en-US" dirty="0"/>
            </a:p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  <a:ea typeface="+mj-ea"/>
                  <a:cs typeface="+mj-cs"/>
                </a:rPr>
                <a:t>Literature review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A284CD-85EE-3788-EB3F-DE246DC5467B}"/>
              </a:ext>
            </a:extLst>
          </p:cNvPr>
          <p:cNvGrpSpPr/>
          <p:nvPr/>
        </p:nvGrpSpPr>
        <p:grpSpPr>
          <a:xfrm>
            <a:off x="3256039" y="1126961"/>
            <a:ext cx="2559353" cy="1048077"/>
            <a:chOff x="1441753" y="1489819"/>
            <a:chExt cx="2559353" cy="1048077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8FC285CD-8428-8F2F-8541-6D0F5AD0F7B5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CF0B66-4547-13CD-0637-175771784812}"/>
                </a:ext>
              </a:extLst>
            </p:cNvPr>
            <p:cNvSpPr txBox="1"/>
            <p:nvPr/>
          </p:nvSpPr>
          <p:spPr>
            <a:xfrm>
              <a:off x="1490736" y="1554237"/>
              <a:ext cx="2467428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Algorithm implementation of RRT*, joint control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B9EEAC-ED70-B7EF-6778-3450F7135496}"/>
              </a:ext>
            </a:extLst>
          </p:cNvPr>
          <p:cNvGrpSpPr/>
          <p:nvPr/>
        </p:nvGrpSpPr>
        <p:grpSpPr>
          <a:xfrm>
            <a:off x="6098419" y="1126960"/>
            <a:ext cx="2559353" cy="1048077"/>
            <a:chOff x="1441753" y="1489819"/>
            <a:chExt cx="2559353" cy="1048077"/>
          </a:xfrm>
        </p:grpSpPr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C34F729E-0F74-5C5E-C625-D4859F02715A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F15455-E515-7E8B-9909-88E0ED39CB6B}"/>
                </a:ext>
              </a:extLst>
            </p:cNvPr>
            <p:cNvSpPr txBox="1"/>
            <p:nvPr/>
          </p:nvSpPr>
          <p:spPr>
            <a:xfrm>
              <a:off x="1476525" y="1698403"/>
              <a:ext cx="246742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Simulation of Step 1 without constraints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D595A7-F7AD-3C38-2E56-D39C3373E032}"/>
              </a:ext>
            </a:extLst>
          </p:cNvPr>
          <p:cNvGrpSpPr/>
          <p:nvPr/>
        </p:nvGrpSpPr>
        <p:grpSpPr>
          <a:xfrm>
            <a:off x="8940799" y="1126960"/>
            <a:ext cx="2559353" cy="1048077"/>
            <a:chOff x="1441753" y="1489819"/>
            <a:chExt cx="2559353" cy="1048077"/>
          </a:xfrm>
        </p:grpSpPr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2B860F70-5419-E308-ECB5-212D34A01DD5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EA2B11-CDF2-9149-4C44-59C091B959C6}"/>
                </a:ext>
              </a:extLst>
            </p:cNvPr>
            <p:cNvSpPr txBox="1"/>
            <p:nvPr/>
          </p:nvSpPr>
          <p:spPr>
            <a:xfrm>
              <a:off x="1490737" y="1719310"/>
              <a:ext cx="246742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/>
                  <a:cs typeface="Calibri"/>
                </a:rPr>
                <a:t>Simulation of Step 1 with given constraints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AA84DB-8C54-A69D-288E-C4FCED788D32}"/>
              </a:ext>
            </a:extLst>
          </p:cNvPr>
          <p:cNvGrpSpPr/>
          <p:nvPr/>
        </p:nvGrpSpPr>
        <p:grpSpPr>
          <a:xfrm>
            <a:off x="8940800" y="3570198"/>
            <a:ext cx="2559353" cy="1048077"/>
            <a:chOff x="1441753" y="1489819"/>
            <a:chExt cx="2559353" cy="1048077"/>
          </a:xfrm>
        </p:grpSpPr>
        <p:sp>
          <p:nvSpPr>
            <p:cNvPr id="23" name="Flowchart: Process 22">
              <a:extLst>
                <a:ext uri="{FF2B5EF4-FFF2-40B4-BE49-F238E27FC236}">
                  <a16:creationId xmlns:a16="http://schemas.microsoft.com/office/drawing/2014/main" id="{0E24293B-40FD-5D1C-7742-D73688A1AF39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4AF29D-A5DA-A8CF-5319-73116DE4C0AF}"/>
                </a:ext>
              </a:extLst>
            </p:cNvPr>
            <p:cNvSpPr txBox="1"/>
            <p:nvPr/>
          </p:nvSpPr>
          <p:spPr>
            <a:xfrm>
              <a:off x="1490736" y="1554237"/>
              <a:ext cx="2467428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Implement RCM constraints, test for basic cases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B5777B-2D71-9D1E-42B6-872A2DE76D6C}"/>
              </a:ext>
            </a:extLst>
          </p:cNvPr>
          <p:cNvGrpSpPr/>
          <p:nvPr/>
        </p:nvGrpSpPr>
        <p:grpSpPr>
          <a:xfrm>
            <a:off x="6098419" y="3570197"/>
            <a:ext cx="2559353" cy="1048077"/>
            <a:chOff x="1441753" y="1489819"/>
            <a:chExt cx="2559353" cy="1048077"/>
          </a:xfrm>
        </p:grpSpPr>
        <p:sp>
          <p:nvSpPr>
            <p:cNvPr id="26" name="Flowchart: Process 25">
              <a:extLst>
                <a:ext uri="{FF2B5EF4-FFF2-40B4-BE49-F238E27FC236}">
                  <a16:creationId xmlns:a16="http://schemas.microsoft.com/office/drawing/2014/main" id="{4913BBF8-D67E-17A7-6419-EF5A56008A4F}"/>
                </a:ext>
              </a:extLst>
            </p:cNvPr>
            <p:cNvSpPr/>
            <p:nvPr/>
          </p:nvSpPr>
          <p:spPr>
            <a:xfrm>
              <a:off x="1441753" y="1489819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A81DD7-275A-C7EB-5C82-BCC0CFFE62BD}"/>
                </a:ext>
              </a:extLst>
            </p:cNvPr>
            <p:cNvSpPr txBox="1"/>
            <p:nvPr/>
          </p:nvSpPr>
          <p:spPr>
            <a:xfrm>
              <a:off x="1490736" y="1554237"/>
              <a:ext cx="2467428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Implement path following</a:t>
              </a:r>
            </a:p>
            <a:p>
              <a:pPr algn="ctr"/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algorithms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7E904E-3A01-E001-C20B-D6D95B5E57B0}"/>
              </a:ext>
            </a:extLst>
          </p:cNvPr>
          <p:cNvGrpSpPr/>
          <p:nvPr/>
        </p:nvGrpSpPr>
        <p:grpSpPr>
          <a:xfrm>
            <a:off x="3207656" y="3558101"/>
            <a:ext cx="2559353" cy="1048077"/>
            <a:chOff x="3207656" y="3558101"/>
            <a:chExt cx="2559353" cy="1048077"/>
          </a:xfrm>
        </p:grpSpPr>
        <p:sp>
          <p:nvSpPr>
            <p:cNvPr id="29" name="Flowchart: Process 28">
              <a:extLst>
                <a:ext uri="{FF2B5EF4-FFF2-40B4-BE49-F238E27FC236}">
                  <a16:creationId xmlns:a16="http://schemas.microsoft.com/office/drawing/2014/main" id="{EAB831A1-A925-0CEB-F704-3DC5D8E3CB6A}"/>
                </a:ext>
              </a:extLst>
            </p:cNvPr>
            <p:cNvSpPr/>
            <p:nvPr/>
          </p:nvSpPr>
          <p:spPr>
            <a:xfrm>
              <a:off x="3207656" y="3558101"/>
              <a:ext cx="2559353" cy="1048077"/>
            </a:xfrm>
            <a:prstGeom prst="flowChartProcess">
              <a:avLst/>
            </a:prstGeom>
            <a:ln w="127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rtlCol="0"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0923A2-415A-9E97-1FEE-A60EDA33E5B5}"/>
                </a:ext>
              </a:extLst>
            </p:cNvPr>
            <p:cNvSpPr txBox="1"/>
            <p:nvPr/>
          </p:nvSpPr>
          <p:spPr>
            <a:xfrm>
              <a:off x="3256639" y="3900709"/>
              <a:ext cx="246742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Calibri"/>
                  <a:cs typeface="Calibri"/>
                </a:rPr>
                <a:t>Simulation of Step 2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076325-D1F9-B76A-9403-91D0B61EE659}"/>
              </a:ext>
            </a:extLst>
          </p:cNvPr>
          <p:cNvCxnSpPr/>
          <p:nvPr/>
        </p:nvCxnSpPr>
        <p:spPr>
          <a:xfrm flipV="1">
            <a:off x="3007330" y="1714348"/>
            <a:ext cx="249163" cy="4838"/>
          </a:xfrm>
          <a:prstGeom prst="straightConnector1">
            <a:avLst/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CC91D9-08DE-F23C-3E77-453CCB7B154A}"/>
              </a:ext>
            </a:extLst>
          </p:cNvPr>
          <p:cNvCxnSpPr>
            <a:cxnSpLocks/>
          </p:cNvCxnSpPr>
          <p:nvPr/>
        </p:nvCxnSpPr>
        <p:spPr>
          <a:xfrm flipV="1">
            <a:off x="5849710" y="1653871"/>
            <a:ext cx="249163" cy="4838"/>
          </a:xfrm>
          <a:prstGeom prst="straightConnector1">
            <a:avLst/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781B131-E505-5B2A-E715-108731C0BD0C}"/>
              </a:ext>
            </a:extLst>
          </p:cNvPr>
          <p:cNvCxnSpPr>
            <a:cxnSpLocks/>
          </p:cNvCxnSpPr>
          <p:nvPr/>
        </p:nvCxnSpPr>
        <p:spPr>
          <a:xfrm flipV="1">
            <a:off x="8704186" y="1653871"/>
            <a:ext cx="249163" cy="4838"/>
          </a:xfrm>
          <a:prstGeom prst="straightConnector1">
            <a:avLst/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3925BE-A62D-866D-24FE-A5B8D6397E96}"/>
              </a:ext>
            </a:extLst>
          </p:cNvPr>
          <p:cNvCxnSpPr/>
          <p:nvPr/>
        </p:nvCxnSpPr>
        <p:spPr>
          <a:xfrm>
            <a:off x="10213824" y="2176539"/>
            <a:ext cx="7258" cy="137401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19D20C-E01A-504F-C5B8-D510FE3997E2}"/>
              </a:ext>
            </a:extLst>
          </p:cNvPr>
          <p:cNvCxnSpPr>
            <a:cxnSpLocks/>
          </p:cNvCxnSpPr>
          <p:nvPr/>
        </p:nvCxnSpPr>
        <p:spPr>
          <a:xfrm flipH="1">
            <a:off x="8650967" y="4150327"/>
            <a:ext cx="295121" cy="725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1A3B19-928A-7E7F-2884-C2830306E880}"/>
              </a:ext>
            </a:extLst>
          </p:cNvPr>
          <p:cNvCxnSpPr>
            <a:cxnSpLocks/>
          </p:cNvCxnSpPr>
          <p:nvPr/>
        </p:nvCxnSpPr>
        <p:spPr>
          <a:xfrm flipH="1">
            <a:off x="5711824" y="4150326"/>
            <a:ext cx="379787" cy="725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1EF57-3007-5DE2-1E1A-017562BAB045}"/>
              </a:ext>
            </a:extLst>
          </p:cNvPr>
          <p:cNvSpPr/>
          <p:nvPr/>
        </p:nvSpPr>
        <p:spPr>
          <a:xfrm>
            <a:off x="317651" y="892176"/>
            <a:ext cx="11304210" cy="1519161"/>
          </a:xfrm>
          <a:prstGeom prst="rect">
            <a:avLst/>
          </a:prstGeom>
          <a:ln w="28575">
            <a:solidFill>
              <a:srgbClr val="00B05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BAFA06-642C-BB08-5678-DFCBDDB7642C}"/>
              </a:ext>
            </a:extLst>
          </p:cNvPr>
          <p:cNvSpPr txBox="1"/>
          <p:nvPr/>
        </p:nvSpPr>
        <p:spPr>
          <a:xfrm>
            <a:off x="523875" y="2460624"/>
            <a:ext cx="204787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b="1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Midterm Review</a:t>
            </a:r>
          </a:p>
          <a:p>
            <a:endParaRPr lang="en-US" b="1" dirty="0">
              <a:solidFill>
                <a:srgbClr val="00B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AA1DD8-862D-FC50-F1B1-FAF0E325F19D}"/>
              </a:ext>
            </a:extLst>
          </p:cNvPr>
          <p:cNvSpPr/>
          <p:nvPr/>
        </p:nvSpPr>
        <p:spPr>
          <a:xfrm>
            <a:off x="3050243" y="3431241"/>
            <a:ext cx="8568016" cy="1306605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rtlCol="0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B0ACB-A1D2-998F-2BC3-5062CF6E4029}"/>
              </a:ext>
            </a:extLst>
          </p:cNvPr>
          <p:cNvSpPr txBox="1"/>
          <p:nvPr/>
        </p:nvSpPr>
        <p:spPr>
          <a:xfrm>
            <a:off x="3011580" y="4847476"/>
            <a:ext cx="204787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hangingPunct="0"/>
            <a:r>
              <a:rPr lang="en-US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Endterm Review</a:t>
            </a:r>
          </a:p>
          <a:p>
            <a:endParaRPr lang="en-US" b="1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7893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ED2FD-B463-10CA-4B5C-F193E53F3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8E130-3C05-44D7-AB1B-C609FEEDFB42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61F41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61F41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E52971-5FAC-D9A6-6073-EFEECA20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0" rIns="91440" bIns="0" anchor="t"/>
          <a:lstStyle/>
          <a:p>
            <a:r>
              <a:rPr lang="en-US">
                <a:latin typeface="Bahnschrift SemiLight Condensed"/>
              </a:rPr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7F0A7-5EAB-3EB4-6A14-03935E7E0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218" y="813080"/>
            <a:ext cx="10972800" cy="3009448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1800">
                <a:solidFill>
                  <a:srgbClr val="2E414F"/>
                </a:solidFill>
                <a:ea typeface="+mj-lt"/>
                <a:cs typeface="+mj-lt"/>
              </a:rPr>
              <a:t>Yun-ping, Z., &amp; Fan, Z. (2015). A Novel Remote Center-of Motion Parallel manipulator for Minimally Invasive Celiac Surgery.</a:t>
            </a:r>
          </a:p>
          <a:p>
            <a:pPr marL="514350" indent="-514350">
              <a:buAutoNum type="arabicPeriod"/>
            </a:pP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M. Minelli and C. Secchi, "A Torque Controlled Approach for Virtual Remote Centre of Motion Implementation," </a:t>
            </a:r>
            <a:r>
              <a:rPr lang="en-US" sz="1800" i="1">
                <a:solidFill>
                  <a:srgbClr val="333333"/>
                </a:solidFill>
                <a:ea typeface="+mj-lt"/>
                <a:cs typeface="+mj-lt"/>
              </a:rPr>
              <a:t>2022 IEEE/RSJ International Conference on Intelligent Robots and Systems (IROS)</a:t>
            </a: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, Kyoto, Japan, 2022, pp. 4949-4956, </a:t>
            </a:r>
            <a:r>
              <a:rPr lang="en-US" sz="1800" err="1">
                <a:solidFill>
                  <a:srgbClr val="333333"/>
                </a:solidFill>
                <a:ea typeface="+mj-lt"/>
                <a:cs typeface="+mj-lt"/>
              </a:rPr>
              <a:t>doi</a:t>
            </a: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: 10.1109/IROS47612.2022.9981619.</a:t>
            </a:r>
            <a:endParaRPr lang="en-US" sz="1800">
              <a:solidFill>
                <a:srgbClr val="2E414F"/>
              </a:solidFill>
              <a:ea typeface="+mj-lt"/>
              <a:cs typeface="+mj-lt"/>
            </a:endParaRPr>
          </a:p>
          <a:p>
            <a:pPr marL="514350" indent="-514350">
              <a:buAutoNum type="arabicPeriod"/>
            </a:pP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Y. Zhang, Z. Qi and H. Zhang, "An Improved RRT* Algorithm Combining Motion Constraint and Artificial Potential Field for Robot-Assisted Flexible Needle Insertion in 3D Environment," </a:t>
            </a:r>
            <a:r>
              <a:rPr lang="en-US" sz="1800" i="1">
                <a:solidFill>
                  <a:srgbClr val="333333"/>
                </a:solidFill>
                <a:ea typeface="+mj-lt"/>
                <a:cs typeface="+mj-lt"/>
              </a:rPr>
              <a:t>2021 3rd International Conference on Industrial Artificial Intelligence (IAI)</a:t>
            </a: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, Shenyang, China, 2021, pp. 1-6, </a:t>
            </a:r>
            <a:r>
              <a:rPr lang="en-US" sz="1800" err="1">
                <a:solidFill>
                  <a:srgbClr val="333333"/>
                </a:solidFill>
                <a:ea typeface="+mj-lt"/>
                <a:cs typeface="+mj-lt"/>
              </a:rPr>
              <a:t>doi</a:t>
            </a:r>
            <a:r>
              <a:rPr lang="en-US" sz="1800">
                <a:solidFill>
                  <a:srgbClr val="333333"/>
                </a:solidFill>
                <a:ea typeface="+mj-lt"/>
                <a:cs typeface="+mj-lt"/>
              </a:rPr>
              <a:t>: 10.1109/IAI53119.2021.9619224.</a:t>
            </a:r>
            <a:endParaRPr lang="en-US" sz="1800">
              <a:solidFill>
                <a:srgbClr val="2E414F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DCB3F6A-0352-2B2F-4C2A-80B7198AD411}"/>
              </a:ext>
            </a:extLst>
          </p:cNvPr>
          <p:cNvSpPr txBox="1">
            <a:spLocks/>
          </p:cNvSpPr>
          <p:nvPr/>
        </p:nvSpPr>
        <p:spPr>
          <a:xfrm>
            <a:off x="4785716" y="4434314"/>
            <a:ext cx="3090479" cy="539126"/>
          </a:xfrm>
          <a:prstGeom prst="rect">
            <a:avLst/>
          </a:prstGeom>
        </p:spPr>
        <p:txBody>
          <a:bodyPr lIns="91440" tIns="0" rIns="91440" bIns="0" anchor="t"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all" spc="200" baseline="0">
                <a:ln>
                  <a:noFill/>
                </a:ln>
                <a:solidFill>
                  <a:srgbClr val="861F41"/>
                </a:solidFill>
                <a:uFillTx/>
                <a:latin typeface="Bahnschrift SemiLight Condensed" panose="020B0502040204020203" pitchFamily="34" charset="0"/>
                <a:ea typeface="Acherus Grotesque"/>
                <a:cs typeface="Acherus Grotesque"/>
                <a:sym typeface="Acherus Grotesque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200" baseline="0">
                <a:ln>
                  <a:noFill/>
                </a:ln>
                <a:solidFill>
                  <a:schemeClr val="accent1"/>
                </a:solidFill>
                <a:uFillTx/>
                <a:latin typeface="Acherus Grotesque"/>
                <a:ea typeface="Acherus Grotesque"/>
                <a:cs typeface="Acherus Grotesque"/>
                <a:sym typeface="Acherus Grotesque"/>
              </a:defRPr>
            </a:lvl9pPr>
          </a:lstStyle>
          <a:p>
            <a:r>
              <a:rPr lang="en-US" sz="3000" kern="0">
                <a:latin typeface="Bahnschrift SemiLight Condensed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935695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VT Color Theme">
      <a:dk1>
        <a:srgbClr val="6C1035"/>
      </a:dk1>
      <a:lt1>
        <a:srgbClr val="FFFFFF"/>
      </a:lt1>
      <a:dk2>
        <a:srgbClr val="A7A7A7"/>
      </a:dk2>
      <a:lt2>
        <a:srgbClr val="535353"/>
      </a:lt2>
      <a:accent1>
        <a:srgbClr val="6C1035"/>
      </a:accent1>
      <a:accent2>
        <a:srgbClr val="E57631"/>
      </a:accent2>
      <a:accent3>
        <a:srgbClr val="A5A5A5"/>
      </a:accent3>
      <a:accent4>
        <a:srgbClr val="417C79"/>
      </a:accent4>
      <a:accent5>
        <a:srgbClr val="E5E1EF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="" val="1"/>
          </a:ext>
        </a:extLst>
      </a:spPr>
      <a:bodyPr lIns="45719" rIns="45719">
        <a:spAutoFit/>
      </a:bodyPr>
      <a:lstStyle>
        <a:defPPr>
          <a:defRPr dirty="0" smtClean="0"/>
        </a:defPPr>
      </a:lst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hD_Orientation.pptx" id="{0C301F3A-DCF3-47F5-B97A-B925280C1DAE}" vid="{788F5475-C8B5-4826-BE17-C9B7BA6EBF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425</Words>
  <Application>Microsoft Office PowerPoint</Application>
  <PresentationFormat>Widescreen</PresentationFormat>
  <Paragraphs>58</Paragraphs>
  <Slides>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Acherus Grotesque</vt:lpstr>
      <vt:lpstr>Arial</vt:lpstr>
      <vt:lpstr>Bahnschrift Light Condensed</vt:lpstr>
      <vt:lpstr>Bahnschrift SemiLight Condensed</vt:lpstr>
      <vt:lpstr>Calibri</vt:lpstr>
      <vt:lpstr>Crimson Text Roman</vt:lpstr>
      <vt:lpstr>1_Office Theme</vt:lpstr>
      <vt:lpstr>PowerPoint Presentation</vt:lpstr>
      <vt:lpstr>Project definition</vt:lpstr>
      <vt:lpstr>PROGRESS Till mIDterm</vt:lpstr>
      <vt:lpstr>RRT DEMO VIDEO</vt:lpstr>
      <vt:lpstr>RRT* DEMO VIDEO</vt:lpstr>
      <vt:lpstr>Inferences</vt:lpstr>
      <vt:lpstr>MILESTONES AND TIMELINE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Bijo Sebastian</dc:creator>
  <cp:lastModifiedBy>Akhil B</cp:lastModifiedBy>
  <cp:revision>3</cp:revision>
  <dcterms:created xsi:type="dcterms:W3CDTF">2023-01-27T07:04:31Z</dcterms:created>
  <dcterms:modified xsi:type="dcterms:W3CDTF">2024-04-03T10:33:03Z</dcterms:modified>
</cp:coreProperties>
</file>